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7" r:id="rId5"/>
    <p:sldId id="268" r:id="rId6"/>
    <p:sldId id="27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81" d="100"/>
          <a:sy n="81" d="100"/>
        </p:scale>
        <p:origin x="-888" y="-2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488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729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7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88336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281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620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875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7204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099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837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43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08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845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416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749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628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618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3.png"/><Relationship Id="rId21" Type="http://schemas.openxmlformats.org/officeDocument/2006/relationships/image" Target="../media/image4.png"/><Relationship Id="rId22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BFC49CD-2CAF-42B0-B756-BB980B0EEB5B}" type="datetimeFigureOut">
              <a:rPr lang="en-US" smtClean="0"/>
              <a:t>2015-05-27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261EC-5891-4FA6-A922-93FB3DC7D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1782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Deep ocean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mark</a:t>
            </a:r>
          </a:p>
        </p:txBody>
      </p:sp>
    </p:spTree>
    <p:extLst>
      <p:ext uri="{BB962C8B-B14F-4D97-AF65-F5344CB8AC3E}">
        <p14:creationId xmlns:p14="http://schemas.microsoft.com/office/powerpoint/2010/main" val="2925929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mtClean="0"/>
              <a:t>my </a:t>
            </a:r>
            <a:r>
              <a:rPr lang="en-US" dirty="0" smtClean="0"/>
              <a:t>presentation is on the deep ocean</a:t>
            </a:r>
          </a:p>
        </p:txBody>
      </p:sp>
    </p:spTree>
    <p:extLst>
      <p:ext uri="{BB962C8B-B14F-4D97-AF65-F5344CB8AC3E}">
        <p14:creationId xmlns:p14="http://schemas.microsoft.com/office/powerpoint/2010/main" val="3123798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980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deep sea or deep layer is the lowest</a:t>
            </a:r>
          </a:p>
          <a:p>
            <a:r>
              <a:rPr 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Layer in the </a:t>
            </a:r>
            <a:r>
              <a:rPr lang="en-US" sz="32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ocean layer.</a:t>
            </a:r>
            <a:endParaRPr lang="en-US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238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deep ocean has often inspired wonder and fear.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638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concluison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deep ocean holds many of the wonders that you hear of on the radio and see on the </a:t>
            </a:r>
            <a:r>
              <a:rPr lang="en-US" dirty="0" err="1" smtClean="0"/>
              <a:t>t.v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beneath-the-deep-ocea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458" y="2853743"/>
            <a:ext cx="6187131" cy="3518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44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markanddylan</Template>
  <TotalTime>1299</TotalTime>
  <Words>61</Words>
  <Application>Microsoft Macintosh PowerPoint</Application>
  <PresentationFormat>Custom</PresentationFormat>
  <Paragraphs>13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Ion</vt:lpstr>
      <vt:lpstr>Deep ocean</vt:lpstr>
      <vt:lpstr>Overview</vt:lpstr>
      <vt:lpstr>Vocabulary</vt:lpstr>
      <vt:lpstr>Concept</vt:lpstr>
      <vt:lpstr>Impact</vt:lpstr>
      <vt:lpstr>concluison</vt:lpstr>
    </vt:vector>
  </TitlesOfParts>
  <Company>Anglophone South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Deep ocean</dc:title>
  <dc:creator>Pearce, Mark</dc:creator>
  <cp:lastModifiedBy>sdfsdf</cp:lastModifiedBy>
  <cp:revision>4</cp:revision>
  <dcterms:created xsi:type="dcterms:W3CDTF">2015-05-25T14:21:59Z</dcterms:created>
  <dcterms:modified xsi:type="dcterms:W3CDTF">2015-05-27T11:53:21Z</dcterms:modified>
</cp:coreProperties>
</file>